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3" r:id="rId8"/>
    <p:sldId id="261" r:id="rId9"/>
    <p:sldId id="264" r:id="rId10"/>
    <p:sldId id="262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264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2269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032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90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519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1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537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67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4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035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749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7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meijer/Minor-Skilled-Notes/tree/main/Obsidian%20Mind/Minor%20Skilled/Tank%20Simulator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ZfnDB9sM3g?feature=oembed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gmeijer/Minor-Skilled-Notes/blob/main/Obsidian%20Mind/Minor%20Skilled/Tank%20Simulator/QA%20-%20Playtesting/QA%20questions.m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A5E7CA-2144-76A9-C382-41464D7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r="5847"/>
          <a:stretch/>
        </p:blipFill>
        <p:spPr bwMode="auto">
          <a:xfrm>
            <a:off x="20" y="-3"/>
            <a:ext cx="12191980" cy="73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0FEDA-024E-181D-A8EE-B62BD868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963173"/>
          </a:xfrm>
        </p:spPr>
        <p:txBody>
          <a:bodyPr>
            <a:normAutofit/>
          </a:bodyPr>
          <a:lstStyle/>
          <a:p>
            <a:r>
              <a:rPr lang="en-US" dirty="0"/>
              <a:t>Minor Skilled</a:t>
            </a:r>
            <a:br>
              <a:rPr lang="en-US" dirty="0"/>
            </a:br>
            <a:r>
              <a:rPr lang="en-US" dirty="0"/>
              <a:t>Evaluation presentation 1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BF8AB-E465-8FE7-0302-8EFE8FC0B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Nils Meijer - 466301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2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can do better – self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6570913" cy="4351337"/>
          </a:xfrm>
        </p:spPr>
        <p:txBody>
          <a:bodyPr/>
          <a:lstStyle/>
          <a:p>
            <a:r>
              <a:rPr lang="en-US" dirty="0"/>
              <a:t>Update/increase hour estimations if:</a:t>
            </a:r>
          </a:p>
          <a:p>
            <a:pPr lvl="1"/>
            <a:r>
              <a:rPr lang="en-US" dirty="0"/>
              <a:t>Things take longer than expected</a:t>
            </a:r>
          </a:p>
          <a:p>
            <a:pPr lvl="1"/>
            <a:r>
              <a:rPr lang="en-US" dirty="0"/>
              <a:t>Features are implemented differently than expected</a:t>
            </a:r>
          </a:p>
          <a:p>
            <a:pPr lvl="1"/>
            <a:endParaRPr lang="en-GB" dirty="0"/>
          </a:p>
          <a:p>
            <a:r>
              <a:rPr lang="en-GB" sz="1600" dirty="0"/>
              <a:t>Be mindful of getting side-tracked (working on other features at the same time)</a:t>
            </a:r>
          </a:p>
          <a:p>
            <a:endParaRPr lang="en-GB" sz="1600" dirty="0"/>
          </a:p>
          <a:p>
            <a:r>
              <a:rPr lang="en-GB" sz="1600" dirty="0"/>
              <a:t>More detailed hour registrations - know exactly what I did on a day</a:t>
            </a: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76348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4564674"/>
            <a:ext cx="4010820" cy="1615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Questions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64A9B-95C8-6B67-836D-65BEFDB8E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18" b="14463"/>
          <a:stretch/>
        </p:blipFill>
        <p:spPr>
          <a:xfrm>
            <a:off x="20" y="1"/>
            <a:ext cx="11292820" cy="4212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E28AD-BEEF-8849-0668-B76A4949D716}"/>
              </a:ext>
            </a:extLst>
          </p:cNvPr>
          <p:cNvSpPr txBox="1"/>
          <p:nvPr/>
        </p:nvSpPr>
        <p:spPr>
          <a:xfrm>
            <a:off x="5288640" y="4564673"/>
            <a:ext cx="5665871" cy="161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Glenn Comis</a:t>
            </a:r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endParaRPr lang="en-US" sz="1600"/>
          </a:p>
          <a:p>
            <a:pPr indent="-182880" defTabSz="914400">
              <a:spcAft>
                <a:spcPts val="600"/>
              </a:spcAft>
              <a:buClr>
                <a:schemeClr val="accent1"/>
              </a:buClr>
            </a:pPr>
            <a:r>
              <a:rPr lang="en-US" sz="1600"/>
              <a:t>“Call me if you need a job, you would be of great use!”</a:t>
            </a:r>
          </a:p>
        </p:txBody>
      </p:sp>
    </p:spTree>
    <p:extLst>
      <p:ext uri="{BB962C8B-B14F-4D97-AF65-F5344CB8AC3E}">
        <p14:creationId xmlns:p14="http://schemas.microsoft.com/office/powerpoint/2010/main" val="115776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/>
              <a:t>What were my ideas?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 dirty="0" err="1"/>
              <a:t>Synty</a:t>
            </a:r>
            <a:r>
              <a:rPr lang="en-US" dirty="0"/>
              <a:t> asset pack </a:t>
            </a:r>
          </a:p>
          <a:p>
            <a:pPr lvl="1"/>
            <a:r>
              <a:rPr lang="en-US" dirty="0"/>
              <a:t>Gun range </a:t>
            </a:r>
          </a:p>
          <a:p>
            <a:pPr lvl="1"/>
            <a:r>
              <a:rPr lang="en-US" dirty="0"/>
              <a:t>Tank simulator (final choice)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Getting better at structuring systems</a:t>
            </a:r>
          </a:p>
          <a:p>
            <a:pPr lvl="1"/>
            <a:r>
              <a:rPr lang="en-US" dirty="0"/>
              <a:t>AI behaviour</a:t>
            </a:r>
          </a:p>
          <a:p>
            <a:pPr lvl="1"/>
            <a:r>
              <a:rPr lang="en-US" dirty="0"/>
              <a:t>Custom editor scripting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Potential future jobs</a:t>
            </a:r>
          </a:p>
          <a:p>
            <a:pPr lvl="2"/>
            <a:r>
              <a:rPr lang="en-US" dirty="0"/>
              <a:t>AI programmer</a:t>
            </a:r>
          </a:p>
          <a:p>
            <a:pPr lvl="2"/>
            <a:r>
              <a:rPr lang="en-US" dirty="0"/>
              <a:t>Gameplay programmer</a:t>
            </a:r>
          </a:p>
          <a:p>
            <a:pPr lvl="2"/>
            <a:r>
              <a:rPr lang="en-US" dirty="0"/>
              <a:t>Tool programmer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A5B49-EF8C-B23E-E4C3-9BA26FD4B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3503"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19569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470535"/>
            <a:ext cx="4488175" cy="1606948"/>
          </a:xfrm>
        </p:spPr>
        <p:txBody>
          <a:bodyPr>
            <a:normAutofit/>
          </a:bodyPr>
          <a:lstStyle/>
          <a:p>
            <a:r>
              <a:rPr lang="en-US" dirty="0"/>
              <a:t>What did I work 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238374"/>
            <a:ext cx="4954920" cy="4046538"/>
          </a:xfrm>
        </p:spPr>
        <p:txBody>
          <a:bodyPr>
            <a:normAutofit fontScale="92500" lnSpcReduction="20000"/>
          </a:bodyPr>
          <a:lstStyle/>
          <a:p>
            <a:r>
              <a:rPr lang="en-US" sz="1700" dirty="0"/>
              <a:t>Week 1</a:t>
            </a:r>
          </a:p>
          <a:p>
            <a:pPr lvl="1"/>
            <a:r>
              <a:rPr lang="en-US" sz="1100" dirty="0"/>
              <a:t>Brainstorming</a:t>
            </a:r>
          </a:p>
          <a:p>
            <a:pPr lvl="1"/>
            <a:r>
              <a:rPr lang="en-US" sz="1100" dirty="0"/>
              <a:t>Research (documents </a:t>
            </a:r>
            <a:r>
              <a:rPr lang="en-US" sz="1100" dirty="0">
                <a:hlinkClick r:id="rId3"/>
              </a:rPr>
              <a:t>here</a:t>
            </a:r>
            <a:r>
              <a:rPr lang="en-US" sz="1100" dirty="0"/>
              <a:t>!)</a:t>
            </a:r>
          </a:p>
          <a:p>
            <a:pPr lvl="1"/>
            <a:r>
              <a:rPr lang="en-US" sz="1100" dirty="0"/>
              <a:t>Started programming Tank Controller components</a:t>
            </a:r>
          </a:p>
          <a:p>
            <a:r>
              <a:rPr lang="en-US" sz="1700" dirty="0"/>
              <a:t>Week 2</a:t>
            </a:r>
          </a:p>
          <a:p>
            <a:pPr lvl="1"/>
            <a:r>
              <a:rPr lang="en-US" sz="1100" dirty="0"/>
              <a:t>Movement component</a:t>
            </a:r>
          </a:p>
          <a:p>
            <a:pPr lvl="1"/>
            <a:r>
              <a:rPr lang="en-US" sz="1100" dirty="0"/>
              <a:t>Custom editor </a:t>
            </a:r>
          </a:p>
          <a:p>
            <a:pPr lvl="1"/>
            <a:r>
              <a:rPr lang="en-US" sz="1100" dirty="0"/>
              <a:t>Camera controller</a:t>
            </a:r>
          </a:p>
          <a:p>
            <a:pPr lvl="1"/>
            <a:r>
              <a:rPr lang="en-US" sz="1100" dirty="0"/>
              <a:t>Shooting component</a:t>
            </a:r>
          </a:p>
          <a:p>
            <a:r>
              <a:rPr lang="en-US" sz="1700" dirty="0"/>
              <a:t>Week 3</a:t>
            </a:r>
          </a:p>
          <a:p>
            <a:pPr lvl="1"/>
            <a:r>
              <a:rPr lang="en-US" sz="1100" dirty="0"/>
              <a:t>Shooting component</a:t>
            </a:r>
          </a:p>
          <a:p>
            <a:pPr lvl="1"/>
            <a:r>
              <a:rPr lang="en-US" sz="1100" dirty="0"/>
              <a:t>Damage registration system</a:t>
            </a:r>
          </a:p>
          <a:p>
            <a:r>
              <a:rPr lang="en-US" sz="1700" dirty="0"/>
              <a:t>Week 4(.5)</a:t>
            </a:r>
          </a:p>
          <a:p>
            <a:pPr lvl="1"/>
            <a:r>
              <a:rPr lang="en-US" sz="1100" dirty="0"/>
              <a:t>Research</a:t>
            </a:r>
          </a:p>
          <a:p>
            <a:pPr lvl="1"/>
            <a:r>
              <a:rPr lang="en-US" sz="1100" dirty="0"/>
              <a:t>Reworked movement component (gear shifting)</a:t>
            </a:r>
          </a:p>
          <a:p>
            <a:pPr lvl="1"/>
            <a:r>
              <a:rPr lang="en-US" sz="1100" dirty="0"/>
              <a:t>QA</a:t>
            </a:r>
            <a:br>
              <a:rPr lang="en-US" sz="1100" dirty="0"/>
            </a:br>
            <a:br>
              <a:rPr lang="en-US" sz="1100" dirty="0"/>
            </a:br>
            <a:r>
              <a:rPr lang="en-US" sz="1100" dirty="0"/>
              <a:t> </a:t>
            </a:r>
            <a:endParaRPr lang="en-GB" sz="1100" dirty="0"/>
          </a:p>
        </p:txBody>
      </p:sp>
      <p:pic>
        <p:nvPicPr>
          <p:cNvPr id="4" name="Online Media 3" title="Tank simulator demo - 16-03-23">
            <a:hlinkClick r:id="" action="ppaction://media"/>
            <a:extLst>
              <a:ext uri="{FF2B5EF4-FFF2-40B4-BE49-F238E27FC236}">
                <a16:creationId xmlns:a16="http://schemas.microsoft.com/office/drawing/2014/main" id="{16130DC0-DC9D-8574-99BD-35A4524EEC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750047" y="236070"/>
            <a:ext cx="5324892" cy="300856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B480D7D-E265-E43B-914F-EBC64D9E7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750047" y="3429000"/>
            <a:ext cx="5376751" cy="302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3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work out?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28868"/>
          </a:xfrm>
        </p:spPr>
        <p:txBody>
          <a:bodyPr>
            <a:normAutofit fontScale="85000" lnSpcReduction="20000"/>
          </a:bodyPr>
          <a:lstStyle/>
          <a:p>
            <a:r>
              <a:rPr lang="en-US" sz="2100" dirty="0"/>
              <a:t>Researched several tank-related games</a:t>
            </a:r>
          </a:p>
          <a:p>
            <a:pPr lvl="1"/>
            <a:r>
              <a:rPr lang="en-US" dirty="0"/>
              <a:t>Gunner Heat PC,  War thunder,  World of Tanks</a:t>
            </a:r>
          </a:p>
          <a:p>
            <a:r>
              <a:rPr lang="en-US" sz="2100" dirty="0"/>
              <a:t>Implementing features by breaking down into goals &gt; subgoals</a:t>
            </a:r>
          </a:p>
          <a:p>
            <a:r>
              <a:rPr lang="en-US" sz="2100" dirty="0"/>
              <a:t>Example: Tank Controller</a:t>
            </a:r>
          </a:p>
          <a:p>
            <a:pPr lvl="1"/>
            <a:r>
              <a:rPr lang="en-US" sz="1900" dirty="0"/>
              <a:t>Move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Custom editor window</a:t>
            </a:r>
          </a:p>
          <a:p>
            <a:pPr lvl="3"/>
            <a:r>
              <a:rPr lang="en-US" dirty="0"/>
              <a:t>Tank tracks (wheel colliders)</a:t>
            </a:r>
          </a:p>
          <a:p>
            <a:pPr lvl="3"/>
            <a:r>
              <a:rPr lang="en-US" dirty="0"/>
              <a:t>Gear shifting system</a:t>
            </a:r>
          </a:p>
          <a:p>
            <a:pPr lvl="1"/>
            <a:r>
              <a:rPr lang="en-US" sz="1900" dirty="0"/>
              <a:t>Turret control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Turret rotation</a:t>
            </a:r>
          </a:p>
          <a:p>
            <a:pPr lvl="3"/>
            <a:r>
              <a:rPr lang="en-US" dirty="0"/>
              <a:t>Barrel/cannon rotation</a:t>
            </a:r>
          </a:p>
          <a:p>
            <a:pPr lvl="1"/>
            <a:r>
              <a:rPr lang="en-US" sz="1900" dirty="0"/>
              <a:t>Camera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ADS</a:t>
            </a:r>
          </a:p>
          <a:p>
            <a:pPr lvl="3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person</a:t>
            </a:r>
          </a:p>
          <a:p>
            <a:pPr lvl="3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person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13E04-E8E9-CC48-03FB-0170DA14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05"/>
          <a:stretch/>
        </p:blipFill>
        <p:spPr>
          <a:xfrm>
            <a:off x="8189655" y="3333258"/>
            <a:ext cx="312724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work out?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528868"/>
          </a:xfrm>
        </p:spPr>
        <p:txBody>
          <a:bodyPr>
            <a:normAutofit/>
          </a:bodyPr>
          <a:lstStyle/>
          <a:p>
            <a:r>
              <a:rPr lang="en-US" sz="2100" dirty="0"/>
              <a:t>Progress:</a:t>
            </a:r>
          </a:p>
          <a:p>
            <a:pPr lvl="1"/>
            <a:r>
              <a:rPr lang="en-US" dirty="0"/>
              <a:t>Custom editor for tank</a:t>
            </a:r>
          </a:p>
          <a:p>
            <a:pPr lvl="1"/>
            <a:r>
              <a:rPr lang="en-US" dirty="0"/>
              <a:t>Component-based structure (system design)</a:t>
            </a:r>
          </a:p>
          <a:p>
            <a:pPr lvl="1"/>
            <a:r>
              <a:rPr lang="en-US" dirty="0"/>
              <a:t>Movement system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Improving some performance &amp; readability issues after QA feedback</a:t>
            </a:r>
          </a:p>
          <a:p>
            <a:pPr lvl="1"/>
            <a:endParaRPr lang="en-US" dirty="0"/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83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Toggl hours tracking</a:t>
            </a:r>
          </a:p>
          <a:p>
            <a:r>
              <a:rPr lang="en-US" dirty="0"/>
              <a:t>Agile workflow - feature-driven development (previous slide)</a:t>
            </a:r>
          </a:p>
          <a:p>
            <a:r>
              <a:rPr lang="en-US" dirty="0"/>
              <a:t>Set goals to achieve and skills to learn</a:t>
            </a:r>
          </a:p>
          <a:p>
            <a:pPr marL="27432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63C23-3919-DF7E-12CB-52BCE7C63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252" y="677863"/>
            <a:ext cx="3496163" cy="2962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1D602-4BF8-66F3-B97A-AD5BCBE3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289" y="4112938"/>
            <a:ext cx="3498088" cy="220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687B5-D3B1-2222-9FF9-85D1A7C50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203" y="0"/>
            <a:ext cx="2500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Planning specifies:</a:t>
            </a:r>
          </a:p>
          <a:p>
            <a:pPr lvl="1"/>
            <a:r>
              <a:rPr lang="en-US" sz="1400" dirty="0"/>
              <a:t>Priority</a:t>
            </a:r>
            <a:endParaRPr lang="en-US" dirty="0"/>
          </a:p>
          <a:p>
            <a:pPr lvl="1"/>
            <a:r>
              <a:rPr lang="en-US" dirty="0"/>
              <a:t>Per week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What will I deliver</a:t>
            </a:r>
          </a:p>
          <a:p>
            <a:pPr lvl="1"/>
            <a:endParaRPr lang="en-US" dirty="0"/>
          </a:p>
          <a:p>
            <a:r>
              <a:rPr lang="en-US" dirty="0"/>
              <a:t>Planning 4/5 weeks ahead at a time</a:t>
            </a:r>
          </a:p>
          <a:p>
            <a:pPr lvl="1"/>
            <a:r>
              <a:rPr lang="en-US" dirty="0"/>
              <a:t>Planning until next evaluation -&gt;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65043-EC3C-089C-72BB-2859688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87" y="291490"/>
            <a:ext cx="3765030" cy="325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53630-84D8-AD32-0D3C-D22A7570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35" y="3748720"/>
            <a:ext cx="5322464" cy="30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8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 colleague/lead developer Total Reality</a:t>
            </a:r>
          </a:p>
          <a:p>
            <a:pPr lvl="1"/>
            <a:r>
              <a:rPr lang="en-US" dirty="0"/>
              <a:t>Feedback gathered, but not enough time to apply all of it. Involved some feedback that takes some time to implement. </a:t>
            </a:r>
          </a:p>
          <a:p>
            <a:pPr lvl="1"/>
            <a:r>
              <a:rPr lang="en-US" dirty="0"/>
              <a:t>Questions/answers on next slide</a:t>
            </a:r>
            <a:endParaRPr lang="en-GB" dirty="0"/>
          </a:p>
          <a:p>
            <a:r>
              <a:rPr lang="en-GB" dirty="0"/>
              <a:t>Emailed several studios developing tank simulators</a:t>
            </a:r>
          </a:p>
          <a:p>
            <a:pPr lvl="1"/>
            <a:r>
              <a:rPr lang="en-GB" dirty="0"/>
              <a:t>No response yet (and not expecting it)</a:t>
            </a:r>
          </a:p>
          <a:p>
            <a:pPr lvl="1"/>
            <a:r>
              <a:rPr lang="en-GB" dirty="0"/>
              <a:t>Better off messaging individual people on Twitter</a:t>
            </a:r>
          </a:p>
          <a:p>
            <a:r>
              <a:rPr lang="en-GB" dirty="0"/>
              <a:t>For the rest of the minor:</a:t>
            </a:r>
          </a:p>
          <a:p>
            <a:pPr lvl="1"/>
            <a:r>
              <a:rPr lang="en-GB" dirty="0"/>
              <a:t>Preferably multiple meetings with Quality Assurer(s?)</a:t>
            </a:r>
          </a:p>
          <a:p>
            <a:pPr lvl="1"/>
            <a:r>
              <a:rPr lang="en-GB" dirty="0"/>
              <a:t>Playtests with target group (anyone with an interest in FPS/tank games from 18 to ~30)</a:t>
            </a:r>
          </a:p>
        </p:txBody>
      </p:sp>
    </p:spTree>
    <p:extLst>
      <p:ext uri="{BB962C8B-B14F-4D97-AF65-F5344CB8AC3E}">
        <p14:creationId xmlns:p14="http://schemas.microsoft.com/office/powerpoint/2010/main" val="89464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Is it obvious for every class/method what it is supposed to be doing</a:t>
            </a:r>
          </a:p>
          <a:p>
            <a:pPr marL="342900" indent="-342900">
              <a:buAutoNum type="arabicPeriod"/>
            </a:pPr>
            <a:r>
              <a:rPr lang="en-US" dirty="0"/>
              <a:t>Can/should the code be broken down further into more classes/methods?</a:t>
            </a:r>
          </a:p>
          <a:p>
            <a:pPr marL="342900" indent="-342900">
              <a:buAutoNum type="arabicPeriod"/>
            </a:pPr>
            <a:r>
              <a:rPr lang="en-US" dirty="0"/>
              <a:t>Are there any obvious performance issues?</a:t>
            </a:r>
          </a:p>
          <a:p>
            <a:pPr marL="342900" indent="-342900">
              <a:buAutoNum type="arabicPeriod"/>
            </a:pPr>
            <a:r>
              <a:rPr lang="en-US" dirty="0"/>
              <a:t>Are there any logic issues?</a:t>
            </a:r>
          </a:p>
          <a:p>
            <a:pPr marL="342900" indent="-342900">
              <a:buAutoNum type="arabicPeriod"/>
            </a:pPr>
            <a:r>
              <a:rPr lang="en-US" dirty="0"/>
              <a:t>How can the communication with the HUD be improved?</a:t>
            </a:r>
          </a:p>
          <a:p>
            <a:pPr marL="342900" indent="-342900">
              <a:buAutoNum type="arabicPeriod"/>
            </a:pPr>
            <a:r>
              <a:rPr lang="en-US" dirty="0"/>
              <a:t>How consistent are the naming conventions?</a:t>
            </a:r>
          </a:p>
          <a:p>
            <a:pPr marL="342900" indent="-342900">
              <a:buAutoNum type="arabicPeriod"/>
            </a:pPr>
            <a:r>
              <a:rPr lang="en-US" dirty="0"/>
              <a:t>Other suggestions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Answers here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4311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17766</TotalTime>
  <Words>476</Words>
  <Application>Microsoft Office PowerPoint</Application>
  <PresentationFormat>Widescreen</PresentationFormat>
  <Paragraphs>116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Gill Sans MT</vt:lpstr>
      <vt:lpstr>Wingdings 2</vt:lpstr>
      <vt:lpstr>View</vt:lpstr>
      <vt:lpstr>Minor Skilled Evaluation presentation 1</vt:lpstr>
      <vt:lpstr>What were my ideas?</vt:lpstr>
      <vt:lpstr>What did I work on?</vt:lpstr>
      <vt:lpstr>How did it work out?</vt:lpstr>
      <vt:lpstr>How did it work out?</vt:lpstr>
      <vt:lpstr>Planning</vt:lpstr>
      <vt:lpstr>Planning</vt:lpstr>
      <vt:lpstr>Quality Assurance</vt:lpstr>
      <vt:lpstr>Quality Assurance</vt:lpstr>
      <vt:lpstr>What I can do better – self reflection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Skilled Evaluation presentation</dc:title>
  <dc:creator>Nils Meijer</dc:creator>
  <cp:lastModifiedBy>Nils Meijer</cp:lastModifiedBy>
  <cp:revision>160</cp:revision>
  <dcterms:created xsi:type="dcterms:W3CDTF">2023-03-15T11:30:47Z</dcterms:created>
  <dcterms:modified xsi:type="dcterms:W3CDTF">2023-03-28T07:17:49Z</dcterms:modified>
</cp:coreProperties>
</file>